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3"/>
  </p:notesMasterIdLst>
  <p:sldIdLst>
    <p:sldId id="256" r:id="rId2"/>
  </p:sldIdLst>
  <p:sldSz cx="6858000" cy="9906000" type="A4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 userDrawn="1">
          <p15:clr>
            <a:srgbClr val="A4A3A4"/>
          </p15:clr>
        </p15:guide>
        <p15:guide id="2" pos="1497" userDrawn="1">
          <p15:clr>
            <a:srgbClr val="A4A3A4"/>
          </p15:clr>
        </p15:guide>
        <p15:guide id="3" pos="2826" userDrawn="1">
          <p15:clr>
            <a:srgbClr val="A4A3A4"/>
          </p15:clr>
        </p15:guide>
        <p15:guide id="4" orient="horz" pos="2179" userDrawn="1">
          <p15:clr>
            <a:srgbClr val="A4A3A4"/>
          </p15:clr>
        </p15:guide>
        <p15:guide id="5" orient="horz" pos="2433" userDrawn="1">
          <p15:clr>
            <a:srgbClr val="A4A3A4"/>
          </p15:clr>
        </p15:guide>
        <p15:guide id="6" orient="horz" pos="2923" userDrawn="1">
          <p15:clr>
            <a:srgbClr val="A4A3A4"/>
          </p15:clr>
        </p15:guide>
        <p15:guide id="7" orient="horz" pos="3154" userDrawn="1">
          <p15:clr>
            <a:srgbClr val="A4A3A4"/>
          </p15:clr>
        </p15:guide>
        <p15:guide id="8" orient="horz" pos="3644" userDrawn="1">
          <p15:clr>
            <a:srgbClr val="A4A3A4"/>
          </p15:clr>
        </p15:guide>
        <p15:guide id="9" orient="horz" pos="3874" userDrawn="1">
          <p15:clr>
            <a:srgbClr val="A4A3A4"/>
          </p15:clr>
        </p15:guide>
        <p15:guide id="10" orient="horz" pos="4365" userDrawn="1">
          <p15:clr>
            <a:srgbClr val="A4A3A4"/>
          </p15:clr>
        </p15:guide>
        <p15:guide id="11" orient="horz" pos="4595" userDrawn="1">
          <p15:clr>
            <a:srgbClr val="A4A3A4"/>
          </p15:clr>
        </p15:guide>
        <p15:guide id="12" orient="horz" pos="5079" userDrawn="1">
          <p15:clr>
            <a:srgbClr val="A4A3A4"/>
          </p15:clr>
        </p15:guide>
        <p15:guide id="13" orient="horz" pos="1289" userDrawn="1">
          <p15:clr>
            <a:srgbClr val="A4A3A4"/>
          </p15:clr>
        </p15:guide>
        <p15:guide id="14" orient="horz" pos="826" userDrawn="1">
          <p15:clr>
            <a:srgbClr val="A4A3A4"/>
          </p15:clr>
        </p15:guide>
        <p15:guide id="15" orient="horz" pos="5347" userDrawn="1">
          <p15:clr>
            <a:srgbClr val="A4A3A4"/>
          </p15:clr>
        </p15:guide>
        <p15:guide id="16" orient="horz" pos="5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5A5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280" autoAdjust="0"/>
  </p:normalViewPr>
  <p:slideViewPr>
    <p:cSldViewPr snapToGrid="0">
      <p:cViewPr varScale="1">
        <p:scale>
          <a:sx n="46" d="100"/>
          <a:sy n="46" d="100"/>
        </p:scale>
        <p:origin x="2188" y="36"/>
      </p:cViewPr>
      <p:guideLst>
        <p:guide orient="horz" pos="1679"/>
        <p:guide pos="1497"/>
        <p:guide pos="2826"/>
        <p:guide orient="horz" pos="2179"/>
        <p:guide orient="horz" pos="2433"/>
        <p:guide orient="horz" pos="2923"/>
        <p:guide orient="horz" pos="3154"/>
        <p:guide orient="horz" pos="3644"/>
        <p:guide orient="horz" pos="3874"/>
        <p:guide orient="horz" pos="4365"/>
        <p:guide orient="horz" pos="4595"/>
        <p:guide orient="horz" pos="5079"/>
        <p:guide orient="horz" pos="1289"/>
        <p:guide orient="horz" pos="826"/>
        <p:guide orient="horz" pos="5347"/>
        <p:guide orient="horz" pos="5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667ED-A471-4C71-8BD9-FF910D96183C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8238" y="1160463"/>
            <a:ext cx="21685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0F768-433B-4EE3-BC15-3732AA507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9874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8764" rtl="0" eaLnBrk="1" latinLnBrk="1" hangingPunct="1">
      <a:defRPr sz="707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1" hangingPunct="1">
      <a:defRPr sz="707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1" hangingPunct="1">
      <a:defRPr sz="707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1" hangingPunct="1">
      <a:defRPr sz="707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1" hangingPunct="1">
      <a:defRPr sz="707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1" hangingPunct="1">
      <a:defRPr sz="707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1" hangingPunct="1">
      <a:defRPr sz="707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1" hangingPunct="1">
      <a:defRPr sz="707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1" hangingPunct="1">
      <a:defRPr sz="7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52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093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178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t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56938189"/>
              </p:ext>
            </p:extLst>
          </p:nvPr>
        </p:nvGraphicFramePr>
        <p:xfrm>
          <a:off x="674413" y="1837705"/>
          <a:ext cx="982800" cy="622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2800">
                  <a:extLst>
                    <a:ext uri="{9D8B030D-6E8A-4147-A177-3AD203B41FA5}">
                      <a16:colId xmlns="" xmlns:a16="http://schemas.microsoft.com/office/drawing/2014/main" val="989821919"/>
                    </a:ext>
                  </a:extLst>
                </a:gridCol>
              </a:tblGrid>
              <a:tr h="259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</a:t>
                      </a:r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733464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6630128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134822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535176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30047938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7040419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997280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726053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5285830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1309835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9051120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7885826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0692869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4728935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7537202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0325586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8431790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5397368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1238835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66752257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6928732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277197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290876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0781624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 userDrawn="1"/>
        </p:nvCxnSpPr>
        <p:spPr>
          <a:xfrm flipH="1">
            <a:off x="299864" y="1840160"/>
            <a:ext cx="294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 flipH="1">
            <a:off x="299864" y="2117652"/>
            <a:ext cx="294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cxnSpLocks/>
          </p:cNvCxnSpPr>
          <p:nvPr userDrawn="1"/>
        </p:nvCxnSpPr>
        <p:spPr>
          <a:xfrm>
            <a:off x="450938" y="1838325"/>
            <a:ext cx="0" cy="276225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V="1">
            <a:off x="680338" y="8200628"/>
            <a:ext cx="0" cy="166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1648379" y="8200628"/>
            <a:ext cx="0" cy="166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688766" y="8280141"/>
            <a:ext cx="920196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H="1">
            <a:off x="1712883" y="1829208"/>
            <a:ext cx="294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1712883" y="8050321"/>
            <a:ext cx="294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1863957" y="1829208"/>
            <a:ext cx="0" cy="6222262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714632" y="5027962"/>
            <a:ext cx="673582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17.28cm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27805" y="1530558"/>
            <a:ext cx="6383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0.72 cm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886407" y="8350668"/>
            <a:ext cx="6383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2.73 cm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24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419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77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941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797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03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059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824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08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06C14-59EF-45C4-83A1-AD1FEA928C34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6226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15903" y="459936"/>
            <a:ext cx="413446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LIP-9024DSS   </a:t>
            </a:r>
            <a:r>
              <a:rPr lang="en-US" altLang="ko-KR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V1_0</a:t>
            </a:r>
          </a:p>
          <a:p>
            <a:pPr algn="ctr"/>
            <a:endParaRPr lang="en-US" altLang="ko-KR" sz="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ko-KR" sz="1400" u="sng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AU" sz="1400" u="sng" dirty="0">
                <a:latin typeface="Arial" panose="020B0604020202020204" pitchFamily="34" charset="0"/>
                <a:cs typeface="Arial" panose="020B0604020202020204" pitchFamily="34" charset="0"/>
              </a:rPr>
              <a:t>not to select “Scale to Fit Paper” when </a:t>
            </a:r>
            <a:r>
              <a:rPr lang="en-AU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printing</a:t>
            </a:r>
            <a:endParaRPr lang="ko-KR" altLang="en-US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780794"/>
              </p:ext>
            </p:extLst>
          </p:nvPr>
        </p:nvGraphicFramePr>
        <p:xfrm>
          <a:off x="2450748" y="1837705"/>
          <a:ext cx="982800" cy="622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2800">
                  <a:extLst>
                    <a:ext uri="{9D8B030D-6E8A-4147-A177-3AD203B41FA5}">
                      <a16:colId xmlns="" xmlns:a16="http://schemas.microsoft.com/office/drawing/2014/main" val="989821919"/>
                    </a:ext>
                  </a:extLst>
                </a:gridCol>
              </a:tblGrid>
              <a:tr h="259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in here</a:t>
                      </a:r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733464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6630128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134822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535176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30047938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7040419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997280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726053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5285830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1309835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9051120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7885826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0692869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4728935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7537202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0325586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8431790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5397368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1238835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66752257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6928732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277197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290876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078162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513308"/>
              </p:ext>
            </p:extLst>
          </p:nvPr>
        </p:nvGraphicFramePr>
        <p:xfrm>
          <a:off x="3945221" y="1837705"/>
          <a:ext cx="982800" cy="622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2800">
                  <a:extLst>
                    <a:ext uri="{9D8B030D-6E8A-4147-A177-3AD203B41FA5}">
                      <a16:colId xmlns="" xmlns:a16="http://schemas.microsoft.com/office/drawing/2014/main" val="989821919"/>
                    </a:ext>
                  </a:extLst>
                </a:gridCol>
              </a:tblGrid>
              <a:tr h="259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in here</a:t>
                      </a:r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733464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6630128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134822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535176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30047938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7040419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997280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726053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5285830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1309835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9051120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7885826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0692869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4728935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7537202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0325586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8431790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5397368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1238835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66752257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6928732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277197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290876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078162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744575"/>
              </p:ext>
            </p:extLst>
          </p:nvPr>
        </p:nvGraphicFramePr>
        <p:xfrm>
          <a:off x="5439693" y="1837705"/>
          <a:ext cx="982800" cy="622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2800">
                  <a:extLst>
                    <a:ext uri="{9D8B030D-6E8A-4147-A177-3AD203B41FA5}">
                      <a16:colId xmlns="" xmlns:a16="http://schemas.microsoft.com/office/drawing/2014/main" val="989821919"/>
                    </a:ext>
                  </a:extLst>
                </a:gridCol>
              </a:tblGrid>
              <a:tr h="259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in here</a:t>
                      </a:r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733464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6630128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134822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535176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30047938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7040419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997280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726053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5285830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1309835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9051120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7885826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0692869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4728935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7537202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0325586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8431790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5397368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1238835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66752257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6928732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277197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290876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0781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122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</TotalTime>
  <Words>23</Words>
  <Application>Microsoft Office PowerPoint</Application>
  <PresentationFormat>A4 Paper (210x297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Youngho Ji</dc:creator>
  <cp:lastModifiedBy>Irene Tzolakis</cp:lastModifiedBy>
  <cp:revision>47</cp:revision>
  <cp:lastPrinted>2017-02-27T06:53:28Z</cp:lastPrinted>
  <dcterms:created xsi:type="dcterms:W3CDTF">2016-09-22T01:10:02Z</dcterms:created>
  <dcterms:modified xsi:type="dcterms:W3CDTF">2017-03-02T01:16:33Z</dcterms:modified>
</cp:coreProperties>
</file>